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AFB7-73AF-4A2F-BEB9-A9451E86526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5C06-6090-477C-AAA5-EE59A97D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2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AFB7-73AF-4A2F-BEB9-A9451E86526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5C06-6090-477C-AAA5-EE59A97D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AFB7-73AF-4A2F-BEB9-A9451E86526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5C06-6090-477C-AAA5-EE59A97D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9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AFB7-73AF-4A2F-BEB9-A9451E86526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5C06-6090-477C-AAA5-EE59A97D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3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AFB7-73AF-4A2F-BEB9-A9451E86526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5C06-6090-477C-AAA5-EE59A97D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5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AFB7-73AF-4A2F-BEB9-A9451E86526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5C06-6090-477C-AAA5-EE59A97D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7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AFB7-73AF-4A2F-BEB9-A9451E86526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5C06-6090-477C-AAA5-EE59A97D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AFB7-73AF-4A2F-BEB9-A9451E86526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5C06-6090-477C-AAA5-EE59A97D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AFB7-73AF-4A2F-BEB9-A9451E86526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5C06-6090-477C-AAA5-EE59A97D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8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AFB7-73AF-4A2F-BEB9-A9451E86526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5C06-6090-477C-AAA5-EE59A97D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6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AFB7-73AF-4A2F-BEB9-A9451E86526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5C06-6090-477C-AAA5-EE59A97D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2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CAFB7-73AF-4A2F-BEB9-A9451E86526C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5C06-6090-477C-AAA5-EE59A97DD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2"/>
            <a:ext cx="12192000" cy="6884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День Матери</a:t>
            </a:r>
            <a:br>
              <a:rPr lang="ru-RU" b="1" i="1" dirty="0" smtClean="0">
                <a:solidFill>
                  <a:srgbClr val="FF0000"/>
                </a:solidFill>
                <a:latin typeface="Century" panose="020406040505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2018</a:t>
            </a:r>
            <a:endParaRPr lang="ru-RU" b="1" i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latin typeface="Century" panose="02040604050505020304" pitchFamily="18" charset="0"/>
              </a:rPr>
              <a:t>Есикова</a:t>
            </a:r>
            <a:r>
              <a:rPr lang="ru-RU" b="1" i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 Е.А.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Яворская С.Н.</a:t>
            </a:r>
            <a:endParaRPr lang="ru-RU" b="1" i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0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2"/>
            <a:ext cx="12192000" cy="6884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947564" cy="560277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entury" panose="02040604050505020304" pitchFamily="18" charset="0"/>
              </a:rPr>
              <a:t>Мамы соревнуются</a:t>
            </a:r>
            <a:endParaRPr lang="ru-RU" sz="4000" b="1" dirty="0">
              <a:latin typeface="Century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78" y="656704"/>
            <a:ext cx="8211127" cy="46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2"/>
            <a:ext cx="12192000" cy="6884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947564" cy="560277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entury" panose="02040604050505020304" pitchFamily="18" charset="0"/>
              </a:rPr>
              <a:t>Заберем домой подарки</a:t>
            </a:r>
            <a:endParaRPr lang="ru-RU" sz="4000" b="1" dirty="0">
              <a:latin typeface="Century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8058" y="457200"/>
            <a:ext cx="8420793" cy="488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1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2"/>
            <a:ext cx="12192000" cy="6884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947564" cy="5602777"/>
          </a:xfrm>
        </p:spPr>
        <p:txBody>
          <a:bodyPr/>
          <a:lstStyle/>
          <a:p>
            <a:pPr algn="l"/>
            <a:r>
              <a:rPr lang="ru-RU" dirty="0" smtClean="0"/>
              <a:t>    </a:t>
            </a:r>
            <a:r>
              <a:rPr lang="ru-RU" b="1" dirty="0" smtClean="0">
                <a:latin typeface="Century" panose="02040604050505020304" pitchFamily="18" charset="0"/>
              </a:rPr>
              <a:t>Спасибо</a:t>
            </a:r>
            <a:br>
              <a:rPr lang="ru-RU" b="1" dirty="0" smtClean="0">
                <a:latin typeface="Century" panose="02040604050505020304" pitchFamily="18" charset="0"/>
              </a:rPr>
            </a:br>
            <a:r>
              <a:rPr lang="ru-RU" b="1" dirty="0" smtClean="0">
                <a:latin typeface="Century" panose="02040604050505020304" pitchFamily="18" charset="0"/>
              </a:rPr>
              <a:t> за праздник!</a:t>
            </a:r>
            <a:br>
              <a:rPr lang="ru-RU" b="1" dirty="0" smtClean="0">
                <a:latin typeface="Century" panose="02040604050505020304" pitchFamily="18" charset="0"/>
              </a:rPr>
            </a:br>
            <a:r>
              <a:rPr lang="ru-RU" b="1" dirty="0">
                <a:latin typeface="Century" panose="02040604050505020304" pitchFamily="18" charset="0"/>
              </a:rPr>
              <a:t/>
            </a:r>
            <a:br>
              <a:rPr lang="ru-RU" b="1" dirty="0">
                <a:latin typeface="Century" panose="020406040505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"/>
          <a:stretch/>
        </p:blipFill>
        <p:spPr>
          <a:xfrm>
            <a:off x="7439891" y="576694"/>
            <a:ext cx="3823854" cy="548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7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2"/>
            <a:ext cx="12192000" cy="6884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947564" cy="560277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Поздравляем наших мам с Днем Матери!</a:t>
            </a:r>
            <a:endParaRPr lang="ru-RU" b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440" y="540327"/>
            <a:ext cx="4308851" cy="3709757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136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2"/>
            <a:ext cx="12192000" cy="6884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63138"/>
            <a:ext cx="9947564" cy="54388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entury" panose="02040604050505020304" pitchFamily="18" charset="0"/>
              </a:rPr>
              <a:t>«День матери» - международный праздник в честь матерей. В России этот праздник появился недавно, и отмечается в последнее воскресенье ноября.</a:t>
            </a:r>
            <a:r>
              <a:rPr lang="ru-RU" dirty="0">
                <a:latin typeface="Century" panose="02040604050505020304" pitchFamily="18" charset="0"/>
              </a:rPr>
              <a:t/>
            </a:r>
            <a:br>
              <a:rPr lang="ru-RU" dirty="0">
                <a:latin typeface="Century" panose="02040604050505020304" pitchFamily="18" charset="0"/>
              </a:rPr>
            </a:b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6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2"/>
            <a:ext cx="12192000" cy="6884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27512"/>
            <a:ext cx="9971314" cy="5640779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atin typeface="Century" panose="02040604050505020304" pitchFamily="18" charset="0"/>
              </a:rPr>
              <a:t>Мама самый близкий и родной человек в жизни каждого. Мы с </a:t>
            </a:r>
            <a:r>
              <a:rPr lang="ru-RU" sz="4800" b="1" dirty="0" smtClean="0">
                <a:latin typeface="Century" panose="02040604050505020304" pitchFamily="18" charset="0"/>
              </a:rPr>
              <a:t>детьми </a:t>
            </a:r>
            <a:r>
              <a:rPr lang="ru-RU" sz="4800" b="1" dirty="0">
                <a:latin typeface="Century" panose="02040604050505020304" pitchFamily="18" charset="0"/>
              </a:rPr>
              <a:t>с удовольствием готовились к этому празднику. В течении </a:t>
            </a:r>
            <a:r>
              <a:rPr lang="ru-RU" sz="4800" b="1" dirty="0" smtClean="0">
                <a:latin typeface="Century" panose="02040604050505020304" pitchFamily="18" charset="0"/>
              </a:rPr>
              <a:t>недели </a:t>
            </a:r>
            <a:r>
              <a:rPr lang="ru-RU" sz="4800" b="1" dirty="0">
                <a:latin typeface="Century" panose="02040604050505020304" pitchFamily="18" charset="0"/>
              </a:rPr>
              <a:t>проводились беседы на </a:t>
            </a:r>
            <a:r>
              <a:rPr lang="ru-RU" sz="4800" b="1" dirty="0" smtClean="0">
                <a:latin typeface="Century" panose="02040604050505020304" pitchFamily="18" charset="0"/>
              </a:rPr>
              <a:t>темы: </a:t>
            </a:r>
            <a:r>
              <a:rPr lang="ru-RU" sz="4800" b="1" dirty="0">
                <a:latin typeface="Century" panose="02040604050505020304" pitchFamily="18" charset="0"/>
              </a:rPr>
              <a:t>«Моя любимая мама», «Мамины помощники» и др</a:t>
            </a:r>
            <a:r>
              <a:rPr lang="ru-RU" sz="4800" b="1" dirty="0" smtClean="0">
                <a:latin typeface="Century" panose="02040604050505020304" pitchFamily="18" charset="0"/>
              </a:rPr>
              <a:t>.. </a:t>
            </a:r>
            <a:r>
              <a:rPr lang="ru-RU" sz="4800" b="1" dirty="0">
                <a:latin typeface="Century" panose="02040604050505020304" pitchFamily="18" charset="0"/>
              </a:rPr>
              <a:t>У</a:t>
            </a:r>
            <a:r>
              <a:rPr lang="ru-RU" sz="4800" b="1" dirty="0" smtClean="0">
                <a:latin typeface="Century" panose="02040604050505020304" pitchFamily="18" charset="0"/>
              </a:rPr>
              <a:t>чили </a:t>
            </a:r>
            <a:r>
              <a:rPr lang="ru-RU" sz="4800" b="1" dirty="0">
                <a:latin typeface="Century" panose="02040604050505020304" pitchFamily="18" charset="0"/>
              </a:rPr>
              <a:t>имя и отчество своей </a:t>
            </a:r>
            <a:r>
              <a:rPr lang="ru-RU" sz="4800" b="1" dirty="0" smtClean="0">
                <a:latin typeface="Century" panose="02040604050505020304" pitchFamily="18" charset="0"/>
              </a:rPr>
              <a:t>мамы.</a:t>
            </a:r>
            <a:br>
              <a:rPr lang="ru-RU" sz="4800" b="1" dirty="0" smtClean="0">
                <a:latin typeface="Century" panose="02040604050505020304" pitchFamily="18" charset="0"/>
              </a:rPr>
            </a:br>
            <a:endParaRPr lang="ru-RU" sz="4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2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10640"/>
            <a:ext cx="9971314" cy="5581402"/>
          </a:xfrm>
        </p:spPr>
        <p:txBody>
          <a:bodyPr>
            <a:normAutofit fontScale="90000"/>
          </a:bodyPr>
          <a:lstStyle/>
          <a:p>
            <a:r>
              <a:rPr lang="ru-RU" sz="4300" b="1" dirty="0" smtClean="0">
                <a:latin typeface="Century" panose="02040604050505020304" pitchFamily="18" charset="0"/>
              </a:rPr>
              <a:t/>
            </a:r>
            <a:br>
              <a:rPr lang="ru-RU" sz="4300" b="1" dirty="0" smtClean="0">
                <a:latin typeface="Century" panose="02040604050505020304" pitchFamily="18" charset="0"/>
              </a:rPr>
            </a:br>
            <a:r>
              <a:rPr lang="ru-RU" sz="4300" b="1" dirty="0">
                <a:latin typeface="Century" panose="02040604050505020304" pitchFamily="18" charset="0"/>
              </a:rPr>
              <a:t/>
            </a:r>
            <a:br>
              <a:rPr lang="ru-RU" sz="4300" b="1" dirty="0">
                <a:latin typeface="Century" panose="02040604050505020304" pitchFamily="18" charset="0"/>
              </a:rPr>
            </a:br>
            <a:r>
              <a:rPr lang="ru-RU" sz="4300" b="1" dirty="0" smtClean="0">
                <a:latin typeface="Century" panose="02040604050505020304" pitchFamily="18" charset="0"/>
              </a:rPr>
              <a:t/>
            </a:r>
            <a:br>
              <a:rPr lang="ru-RU" sz="4300" b="1" dirty="0" smtClean="0">
                <a:latin typeface="Century" panose="02040604050505020304" pitchFamily="18" charset="0"/>
              </a:rPr>
            </a:br>
            <a:r>
              <a:rPr lang="ru-RU" sz="4300" b="1" dirty="0">
                <a:latin typeface="Century" panose="02040604050505020304" pitchFamily="18" charset="0"/>
              </a:rPr>
              <a:t/>
            </a:r>
            <a:br>
              <a:rPr lang="ru-RU" sz="4300" b="1" dirty="0">
                <a:latin typeface="Century" panose="02040604050505020304" pitchFamily="18" charset="0"/>
              </a:rPr>
            </a:br>
            <a:r>
              <a:rPr lang="ru-RU" sz="4300" b="1" dirty="0" smtClean="0">
                <a:latin typeface="Century" panose="02040604050505020304" pitchFamily="18" charset="0"/>
              </a:rPr>
              <a:t/>
            </a:r>
            <a:br>
              <a:rPr lang="ru-RU" sz="4300" b="1" dirty="0" smtClean="0">
                <a:latin typeface="Century" panose="02040604050505020304" pitchFamily="18" charset="0"/>
              </a:rPr>
            </a:br>
            <a:r>
              <a:rPr lang="ru-RU" sz="4300" b="1" dirty="0">
                <a:latin typeface="Century" panose="02040604050505020304" pitchFamily="18" charset="0"/>
              </a:rPr>
              <a:t/>
            </a:r>
            <a:br>
              <a:rPr lang="ru-RU" sz="4300" b="1" dirty="0">
                <a:latin typeface="Century" panose="02040604050505020304" pitchFamily="18" charset="0"/>
              </a:rPr>
            </a:br>
            <a:r>
              <a:rPr lang="ru-RU" sz="4300" b="1" dirty="0" smtClean="0">
                <a:latin typeface="Century" panose="02040604050505020304" pitchFamily="18" charset="0"/>
              </a:rPr>
              <a:t/>
            </a:r>
            <a:br>
              <a:rPr lang="ru-RU" sz="4300" b="1" dirty="0" smtClean="0">
                <a:latin typeface="Century" panose="02040604050505020304" pitchFamily="18" charset="0"/>
              </a:rPr>
            </a:br>
            <a:r>
              <a:rPr lang="ru-RU" sz="4300" b="1" dirty="0" smtClean="0">
                <a:latin typeface="Century" panose="02040604050505020304" pitchFamily="18" charset="0"/>
              </a:rPr>
              <a:t>Читали </a:t>
            </a:r>
            <a:r>
              <a:rPr lang="ru-RU" sz="4300" b="1" dirty="0" smtClean="0">
                <a:latin typeface="Century" panose="02040604050505020304" pitchFamily="18" charset="0"/>
              </a:rPr>
              <a:t>сказки, стихи про маму. Лепили для мамы оладушки, </a:t>
            </a:r>
            <a:r>
              <a:rPr lang="ru-RU" sz="4300" b="1" dirty="0" err="1" smtClean="0">
                <a:latin typeface="Century" panose="02040604050505020304" pitchFamily="18" charset="0"/>
              </a:rPr>
              <a:t>витаминки</a:t>
            </a:r>
            <a:r>
              <a:rPr lang="ru-RU" sz="4300" b="1" dirty="0" smtClean="0">
                <a:latin typeface="Century" panose="02040604050505020304" pitchFamily="18" charset="0"/>
              </a:rPr>
              <a:t>. Сделали в подарок маме </a:t>
            </a:r>
            <a:r>
              <a:rPr lang="ru-RU" sz="4300" b="1" dirty="0" smtClean="0">
                <a:latin typeface="Century" panose="02040604050505020304" pitchFamily="18" charset="0"/>
              </a:rPr>
              <a:t/>
            </a:r>
            <a:br>
              <a:rPr lang="ru-RU" sz="4300" b="1" dirty="0" smtClean="0">
                <a:latin typeface="Century" panose="02040604050505020304" pitchFamily="18" charset="0"/>
              </a:rPr>
            </a:br>
            <a:r>
              <a:rPr lang="ru-RU" sz="4300" b="1" dirty="0" smtClean="0">
                <a:latin typeface="Century" panose="02040604050505020304" pitchFamily="18" charset="0"/>
              </a:rPr>
              <a:t>открытку-аппликацию</a:t>
            </a:r>
            <a:r>
              <a:rPr lang="ru-RU" sz="4300" b="1" dirty="0" smtClean="0">
                <a:latin typeface="Century" panose="02040604050505020304" pitchFamily="18" charset="0"/>
              </a:rPr>
              <a:t>.</a:t>
            </a:r>
            <a:br>
              <a:rPr lang="ru-RU" sz="4300" b="1" dirty="0" smtClean="0">
                <a:latin typeface="Century" panose="02040604050505020304" pitchFamily="18" charset="0"/>
              </a:rPr>
            </a:br>
            <a:r>
              <a:rPr lang="ru-RU" sz="4300" b="1" dirty="0" smtClean="0">
                <a:latin typeface="Century" panose="02040604050505020304" pitchFamily="18" charset="0"/>
              </a:rPr>
              <a:t>23 ноября </a:t>
            </a:r>
            <a:r>
              <a:rPr lang="ru-RU" sz="4300" b="1" dirty="0" smtClean="0">
                <a:latin typeface="Century" panose="02040604050505020304" pitchFamily="18" charset="0"/>
              </a:rPr>
              <a:t>провели </a:t>
            </a:r>
            <a:r>
              <a:rPr lang="ru-RU" sz="4300" b="1" dirty="0" smtClean="0">
                <a:latin typeface="Century" panose="02040604050505020304" pitchFamily="18" charset="0"/>
              </a:rPr>
              <a:t>развлечение с мамами «Самая любимая», где дети пели песни, танцевали для мамочек, а мамы участвовали в конкурсах, танцевали со своими </a:t>
            </a:r>
            <a:r>
              <a:rPr lang="ru-RU" sz="4300" b="1" dirty="0" smtClean="0">
                <a:latin typeface="Century" panose="02040604050505020304" pitchFamily="18" charset="0"/>
              </a:rPr>
              <a:t>дочками -  </a:t>
            </a:r>
            <a:r>
              <a:rPr lang="ru-RU" sz="4300" b="1" dirty="0" smtClean="0">
                <a:latin typeface="Century" panose="02040604050505020304" pitchFamily="18" charset="0"/>
              </a:rPr>
              <a:t>сыночками</a:t>
            </a:r>
            <a:r>
              <a:rPr lang="ru-RU" sz="4300" b="1" dirty="0" smtClean="0">
                <a:latin typeface="Century" panose="02040604050505020304" pitchFamily="18" charset="0"/>
              </a:rPr>
              <a:t>.</a:t>
            </a:r>
            <a:endParaRPr lang="ru-RU" sz="43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2"/>
            <a:ext cx="12192000" cy="6884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947564" cy="560277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entury" panose="02040604050505020304" pitchFamily="18" charset="0"/>
              </a:rPr>
              <a:t>Танец с платочками</a:t>
            </a:r>
            <a:endParaRPr lang="ru-RU" sz="4000" b="1" dirty="0"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89" y="640080"/>
            <a:ext cx="7728986" cy="43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2"/>
            <a:ext cx="12192000" cy="6884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947564" cy="560277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entury" panose="02040604050505020304" pitchFamily="18" charset="0"/>
              </a:rPr>
              <a:t>Мамины помощники</a:t>
            </a:r>
            <a:endParaRPr lang="ru-RU" sz="4000" dirty="0">
              <a:latin typeface="Century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01" y="572800"/>
            <a:ext cx="7922029" cy="44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2"/>
            <a:ext cx="12192000" cy="6884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947564" cy="560277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entury" panose="02040604050505020304" pitchFamily="18" charset="0"/>
              </a:rPr>
              <a:t>Танец с мамой</a:t>
            </a:r>
            <a:endParaRPr lang="ru-RU" sz="4000" b="1" dirty="0">
              <a:latin typeface="Century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317" y="457200"/>
            <a:ext cx="7897091" cy="481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2"/>
            <a:ext cx="12192000" cy="6884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947564" cy="560277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entury" panose="02040604050505020304" pitchFamily="18" charset="0"/>
              </a:rPr>
              <a:t>Танец с мамой</a:t>
            </a:r>
            <a:endParaRPr lang="ru-RU" sz="4000" b="1" dirty="0"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34" y="660834"/>
            <a:ext cx="7725295" cy="434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2"/>
            <a:ext cx="12192000" cy="6884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947564" cy="5602777"/>
          </a:xfrm>
        </p:spPr>
        <p:txBody>
          <a:bodyPr/>
          <a:lstStyle/>
          <a:p>
            <a:pPr algn="l"/>
            <a:r>
              <a:rPr lang="ru-RU" sz="4000" b="1" dirty="0" smtClean="0">
                <a:latin typeface="Century" panose="02040604050505020304" pitchFamily="18" charset="0"/>
              </a:rPr>
              <a:t>Дорисуем </a:t>
            </a:r>
            <a:br>
              <a:rPr lang="ru-RU" sz="4000" b="1" dirty="0" smtClean="0">
                <a:latin typeface="Century" panose="02040604050505020304" pitchFamily="18" charset="0"/>
              </a:rPr>
            </a:br>
            <a:r>
              <a:rPr lang="ru-RU" sz="4000" b="1" dirty="0" smtClean="0">
                <a:latin typeface="Century" panose="02040604050505020304" pitchFamily="18" charset="0"/>
              </a:rPr>
              <a:t>          картину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40"/>
          <a:stretch/>
        </p:blipFill>
        <p:spPr>
          <a:xfrm>
            <a:off x="6700057" y="587059"/>
            <a:ext cx="431430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106</Words>
  <Application>Microsoft Office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</vt:lpstr>
      <vt:lpstr>Тема Office</vt:lpstr>
      <vt:lpstr>День Матери 2018</vt:lpstr>
      <vt:lpstr>«День матери» - международный праздник в честь матерей. В России этот праздник появился недавно, и отмечается в последнее воскресенье ноября. </vt:lpstr>
      <vt:lpstr>Мама самый близкий и родной человек в жизни каждого. Мы с детьми с удовольствием готовились к этому празднику. В течении недели проводились беседы на темы: «Моя любимая мама», «Мамины помощники» и др.. Учили имя и отчество своей мамы. </vt:lpstr>
      <vt:lpstr>       Читали сказки, стихи про маму. Лепили для мамы оладушки, витаминки. Сделали в подарок маме  открытку-аппликацию. 23 ноября провели развлечение с мамами «Самая любимая», где дети пели песни, танцевали для мамочек, а мамы участвовали в конкурсах, танцевали со своими дочками -  сыночками.</vt:lpstr>
      <vt:lpstr>Танец с платочками</vt:lpstr>
      <vt:lpstr>Мамины помощники</vt:lpstr>
      <vt:lpstr>Танец с мамой</vt:lpstr>
      <vt:lpstr>Танец с мамой</vt:lpstr>
      <vt:lpstr>Дорисуем            картину    </vt:lpstr>
      <vt:lpstr>Мамы соревнуются</vt:lpstr>
      <vt:lpstr>Заберем домой подарки</vt:lpstr>
      <vt:lpstr>    Спасибо  за праздник!   </vt:lpstr>
      <vt:lpstr>Поздравляем наших мам с Днем Матери!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 2018</dc:title>
  <dc:creator>Prestigio</dc:creator>
  <cp:lastModifiedBy>Prestigio</cp:lastModifiedBy>
  <cp:revision>13</cp:revision>
  <dcterms:created xsi:type="dcterms:W3CDTF">2018-11-24T03:44:46Z</dcterms:created>
  <dcterms:modified xsi:type="dcterms:W3CDTF">2018-11-24T07:50:48Z</dcterms:modified>
</cp:coreProperties>
</file>